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78" r:id="rId2"/>
    <p:sldId id="490" r:id="rId3"/>
    <p:sldId id="491" r:id="rId4"/>
    <p:sldId id="492" r:id="rId5"/>
    <p:sldId id="285" r:id="rId6"/>
    <p:sldId id="493" r:id="rId7"/>
    <p:sldId id="495" r:id="rId8"/>
    <p:sldId id="494" r:id="rId9"/>
    <p:sldId id="645" r:id="rId10"/>
    <p:sldId id="497" r:id="rId11"/>
    <p:sldId id="498" r:id="rId12"/>
    <p:sldId id="499" r:id="rId13"/>
    <p:sldId id="639" r:id="rId14"/>
    <p:sldId id="636" r:id="rId15"/>
    <p:sldId id="638" r:id="rId16"/>
    <p:sldId id="640" r:id="rId17"/>
    <p:sldId id="641" r:id="rId18"/>
    <p:sldId id="642" r:id="rId19"/>
    <p:sldId id="643" r:id="rId20"/>
    <p:sldId id="644" r:id="rId21"/>
    <p:sldId id="489" r:id="rId22"/>
    <p:sldId id="267" r:id="rId23"/>
    <p:sldId id="275" r:id="rId24"/>
    <p:sldId id="26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Lst>
        </p14:section>
        <p14:section name="Good old batch job" id="{7E211AEE-6CF1-401C-9086-FBA928856A34}">
          <p14:sldIdLst>
            <p14:sldId id="645"/>
            <p14:sldId id="497"/>
            <p14:sldId id="498"/>
            <p14:sldId id="499"/>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111" d="100"/>
          <a:sy n="111" d="100"/>
        </p:scale>
        <p:origin x="4646" y="98"/>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03.05.2019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10</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a:p>
            <a:r>
              <a:rPr lang="en-GB" dirty="0"/>
              <a:t>The bigger issue is that once again we have a consistency problem. And in order to solve it we need to </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14</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15</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17</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To make the next step on our programming evolution towards the future we need a different perspective on the problem. </a:t>
            </a:r>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How we ended up here to begin with? So this idea about processing these types of things in real time before that, we had the good old solutions. For any kind of data crunching we wrote our good old</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24187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03.05.2019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03.05.2019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03.05.2019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03.05.2019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3534241" y="2644170"/>
            <a:ext cx="5123518" cy="1569660"/>
          </a:xfrm>
          <a:prstGeom prst="rect">
            <a:avLst/>
          </a:prstGeom>
        </p:spPr>
        <p:txBody>
          <a:bodyPr wrap="none">
            <a:spAutoFit/>
          </a:bodyPr>
          <a:lstStyle/>
          <a:p>
            <a:r>
              <a:rPr lang="en-US" sz="96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276235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3278</Words>
  <Application>Microsoft Office PowerPoint</Application>
  <PresentationFormat>Breitbild</PresentationFormat>
  <Paragraphs>286</Paragraphs>
  <Slides>25</Slides>
  <Notes>23</Notes>
  <HiddenSlides>5</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Arial</vt:lpstr>
      <vt:lpstr>Calibri</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514</cp:revision>
  <dcterms:created xsi:type="dcterms:W3CDTF">2016-02-22T14:00:45Z</dcterms:created>
  <dcterms:modified xsi:type="dcterms:W3CDTF">2019-05-03T14:48:12Z</dcterms:modified>
</cp:coreProperties>
</file>